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2.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13.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4"/>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1" r:id="rId77"/>
    <p:sldId id="430" r:id="rId78"/>
    <p:sldId id="432" r:id="rId79"/>
    <p:sldId id="404" r:id="rId80"/>
    <p:sldId id="415" r:id="rId81"/>
    <p:sldId id="416" r:id="rId82"/>
    <p:sldId id="394" r:id="rId83"/>
    <p:sldId id="421" r:id="rId84"/>
    <p:sldId id="422" r:id="rId85"/>
    <p:sldId id="423" r:id="rId86"/>
    <p:sldId id="424" r:id="rId87"/>
    <p:sldId id="400" r:id="rId88"/>
    <p:sldId id="425" r:id="rId89"/>
    <p:sldId id="426" r:id="rId90"/>
    <p:sldId id="429" r:id="rId91"/>
    <p:sldId id="338" r:id="rId92"/>
    <p:sldId id="28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119" autoAdjust="0"/>
  </p:normalViewPr>
  <p:slideViewPr>
    <p:cSldViewPr snapToGrid="0" showGuides="1">
      <p:cViewPr varScale="1">
        <p:scale>
          <a:sx n="74" d="100"/>
          <a:sy n="74" d="100"/>
        </p:scale>
        <p:origin x="36"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28.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30.png"/><Relationship Id="rId4" Type="http://schemas.openxmlformats.org/officeDocument/2006/relationships/tags" Target="../tags/tag144.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1.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notesSlide" Target="../notesSlides/notesSlide11.xml"/><Relationship Id="rId5" Type="http://schemas.openxmlformats.org/officeDocument/2006/relationships/tags" Target="../tags/tag188.xml"/><Relationship Id="rId10" Type="http://schemas.openxmlformats.org/officeDocument/2006/relationships/slideLayout" Target="../slideLayouts/slideLayout18.xml"/><Relationship Id="rId4" Type="http://schemas.openxmlformats.org/officeDocument/2006/relationships/tags" Target="../tags/tag187.xml"/><Relationship Id="rId9" Type="http://schemas.openxmlformats.org/officeDocument/2006/relationships/tags" Target="../tags/tag192.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5.xml"/><Relationship Id="rId7" Type="http://schemas.openxmlformats.org/officeDocument/2006/relationships/notesSlide" Target="../notesSlides/notesSlide12.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slideLayout" Target="../slideLayouts/slideLayout18.xml"/><Relationship Id="rId5" Type="http://schemas.openxmlformats.org/officeDocument/2006/relationships/tags" Target="../tags/tag197.xml"/><Relationship Id="rId4" Type="http://schemas.openxmlformats.org/officeDocument/2006/relationships/tags" Target="../tags/tag196.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slideLayout" Target="../slideLayouts/slideLayout18.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0" Type="http://schemas.openxmlformats.org/officeDocument/2006/relationships/tags" Target="../tags/tag207.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tags" Target="../tags/tag227.xml"/><Relationship Id="rId26" Type="http://schemas.openxmlformats.org/officeDocument/2006/relationships/image" Target="../media/image32.png"/><Relationship Id="rId3" Type="http://schemas.openxmlformats.org/officeDocument/2006/relationships/tags" Target="../tags/tag212.xml"/><Relationship Id="rId21" Type="http://schemas.openxmlformats.org/officeDocument/2006/relationships/tags" Target="../tags/tag230.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5" Type="http://schemas.openxmlformats.org/officeDocument/2006/relationships/image" Target="../media/image1.png"/><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tags" Target="../tags/tag229.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24" Type="http://schemas.openxmlformats.org/officeDocument/2006/relationships/slideLayout" Target="../slideLayouts/slideLayout18.xml"/><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tags" Target="../tags/tag232.xml"/><Relationship Id="rId10" Type="http://schemas.openxmlformats.org/officeDocument/2006/relationships/tags" Target="../tags/tag219.xml"/><Relationship Id="rId19" Type="http://schemas.openxmlformats.org/officeDocument/2006/relationships/tags" Target="../tags/tag228.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tags" Target="../tags/tag231.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5.xml"/><Relationship Id="rId7" Type="http://schemas.openxmlformats.org/officeDocument/2006/relationships/image" Target="../media/image1.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slideLayout" Target="../slideLayouts/slideLayout18.xml"/><Relationship Id="rId5" Type="http://schemas.openxmlformats.org/officeDocument/2006/relationships/tags" Target="../tags/tag237.xml"/><Relationship Id="rId4" Type="http://schemas.openxmlformats.org/officeDocument/2006/relationships/tags" Target="../tags/tag236.xml"/></Relationships>
</file>

<file path=ppt/slides/_rels/slide29.xml.rels><?xml version="1.0" encoding="UTF-8" standalone="yes"?>
<Relationships xmlns="http://schemas.openxmlformats.org/package/2006/relationships"><Relationship Id="rId8" Type="http://schemas.openxmlformats.org/officeDocument/2006/relationships/tags" Target="../tags/tag245.xml"/><Relationship Id="rId13" Type="http://schemas.openxmlformats.org/officeDocument/2006/relationships/tags" Target="../tags/tag250.xml"/><Relationship Id="rId18" Type="http://schemas.openxmlformats.org/officeDocument/2006/relationships/tags" Target="../tags/tag255.xml"/><Relationship Id="rId3" Type="http://schemas.openxmlformats.org/officeDocument/2006/relationships/tags" Target="../tags/tag240.xml"/><Relationship Id="rId7" Type="http://schemas.openxmlformats.org/officeDocument/2006/relationships/tags" Target="../tags/tag244.xml"/><Relationship Id="rId12" Type="http://schemas.openxmlformats.org/officeDocument/2006/relationships/tags" Target="../tags/tag249.xml"/><Relationship Id="rId17" Type="http://schemas.openxmlformats.org/officeDocument/2006/relationships/tags" Target="../tags/tag254.xml"/><Relationship Id="rId2" Type="http://schemas.openxmlformats.org/officeDocument/2006/relationships/tags" Target="../tags/tag239.xml"/><Relationship Id="rId16" Type="http://schemas.openxmlformats.org/officeDocument/2006/relationships/tags" Target="../tags/tag253.xml"/><Relationship Id="rId20" Type="http://schemas.openxmlformats.org/officeDocument/2006/relationships/image" Target="../media/image1.png"/><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tags" Target="../tags/tag248.xml"/><Relationship Id="rId5" Type="http://schemas.openxmlformats.org/officeDocument/2006/relationships/tags" Target="../tags/tag242.xml"/><Relationship Id="rId15" Type="http://schemas.openxmlformats.org/officeDocument/2006/relationships/tags" Target="../tags/tag252.xml"/><Relationship Id="rId10" Type="http://schemas.openxmlformats.org/officeDocument/2006/relationships/tags" Target="../tags/tag247.xml"/><Relationship Id="rId19" Type="http://schemas.openxmlformats.org/officeDocument/2006/relationships/slideLayout" Target="../slideLayouts/slideLayout18.xml"/><Relationship Id="rId4" Type="http://schemas.openxmlformats.org/officeDocument/2006/relationships/tags" Target="../tags/tag241.xml"/><Relationship Id="rId9" Type="http://schemas.openxmlformats.org/officeDocument/2006/relationships/tags" Target="../tags/tag246.xml"/><Relationship Id="rId14" Type="http://schemas.openxmlformats.org/officeDocument/2006/relationships/tags" Target="../tags/tag251.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image" Target="../media/image1.png"/><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slideLayout" Target="../slideLayouts/slideLayout18.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0" Type="http://schemas.openxmlformats.org/officeDocument/2006/relationships/tags" Target="../tags/tag265.xml"/><Relationship Id="rId4" Type="http://schemas.openxmlformats.org/officeDocument/2006/relationships/tags" Target="../tags/tag259.xml"/><Relationship Id="rId9" Type="http://schemas.openxmlformats.org/officeDocument/2006/relationships/tags" Target="../tags/tag264.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69.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1.xml"/><Relationship Id="rId10" Type="http://schemas.openxmlformats.org/officeDocument/2006/relationships/image" Target="../media/image36.png"/><Relationship Id="rId4" Type="http://schemas.openxmlformats.org/officeDocument/2006/relationships/tags" Target="../tags/tag270.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4.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6.xml"/><Relationship Id="rId10" Type="http://schemas.openxmlformats.org/officeDocument/2006/relationships/image" Target="../media/image42.png"/><Relationship Id="rId4" Type="http://schemas.openxmlformats.org/officeDocument/2006/relationships/tags" Target="../tags/tag275.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79.xml"/><Relationship Id="rId7" Type="http://schemas.openxmlformats.org/officeDocument/2006/relationships/slideLayout" Target="../slideLayouts/slideLayout18.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5" Type="http://schemas.openxmlformats.org/officeDocument/2006/relationships/tags" Target="../tags/tag281.xml"/><Relationship Id="rId10" Type="http://schemas.openxmlformats.org/officeDocument/2006/relationships/image" Target="../media/image47.png"/><Relationship Id="rId4" Type="http://schemas.openxmlformats.org/officeDocument/2006/relationships/tags" Target="../tags/tag280.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image" Target="../media/image50.pn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image" Target="../media/image49.png"/><Relationship Id="rId5" Type="http://schemas.openxmlformats.org/officeDocument/2006/relationships/tags" Target="../tags/tag287.xml"/><Relationship Id="rId10" Type="http://schemas.openxmlformats.org/officeDocument/2006/relationships/image" Target="../media/image48.png"/><Relationship Id="rId4" Type="http://schemas.openxmlformats.org/officeDocument/2006/relationships/tags" Target="../tags/tag286.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image" Target="../media/image53.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image" Target="../media/image52.png"/><Relationship Id="rId5" Type="http://schemas.openxmlformats.org/officeDocument/2006/relationships/tags" Target="../tags/tag294.xml"/><Relationship Id="rId10" Type="http://schemas.openxmlformats.org/officeDocument/2006/relationships/image" Target="../media/image51.png"/><Relationship Id="rId4" Type="http://schemas.openxmlformats.org/officeDocument/2006/relationships/tags" Target="../tags/tag293.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99.xml"/><Relationship Id="rId7" Type="http://schemas.openxmlformats.org/officeDocument/2006/relationships/notesSlide" Target="../notesSlides/notesSlide1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slideLayout" Target="../slideLayouts/slideLayout18.xml"/><Relationship Id="rId5" Type="http://schemas.openxmlformats.org/officeDocument/2006/relationships/tags" Target="../tags/tag301.xml"/><Relationship Id="rId10" Type="http://schemas.openxmlformats.org/officeDocument/2006/relationships/image" Target="../media/image56.png"/><Relationship Id="rId4" Type="http://schemas.openxmlformats.org/officeDocument/2006/relationships/tags" Target="../tags/tag300.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image" Target="../media/image58.png"/><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57.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1.png"/><Relationship Id="rId5" Type="http://schemas.openxmlformats.org/officeDocument/2006/relationships/tags" Target="../tags/tag306.xml"/><Relationship Id="rId10" Type="http://schemas.openxmlformats.org/officeDocument/2006/relationships/slideLayout" Target="../slideLayouts/slideLayout18.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13.xml"/><Relationship Id="rId7" Type="http://schemas.openxmlformats.org/officeDocument/2006/relationships/slideLayout" Target="../slideLayouts/slideLayout18.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10" Type="http://schemas.openxmlformats.org/officeDocument/2006/relationships/image" Target="../media/image61.png"/><Relationship Id="rId4" Type="http://schemas.openxmlformats.org/officeDocument/2006/relationships/tags" Target="../tags/tag314.xml"/><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tags" Target="../tags/tag324.xml"/><Relationship Id="rId3" Type="http://schemas.openxmlformats.org/officeDocument/2006/relationships/tags" Target="../tags/tag319.xml"/><Relationship Id="rId7" Type="http://schemas.openxmlformats.org/officeDocument/2006/relationships/tags" Target="../tags/tag323.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1.png"/><Relationship Id="rId5" Type="http://schemas.openxmlformats.org/officeDocument/2006/relationships/tags" Target="../tags/tag321.xml"/><Relationship Id="rId10" Type="http://schemas.openxmlformats.org/officeDocument/2006/relationships/slideLayout" Target="../slideLayouts/slideLayout18.xml"/><Relationship Id="rId4" Type="http://schemas.openxmlformats.org/officeDocument/2006/relationships/tags" Target="../tags/tag320.xml"/><Relationship Id="rId9" Type="http://schemas.openxmlformats.org/officeDocument/2006/relationships/tags" Target="../tags/tag325.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8.xml"/><Relationship Id="rId7" Type="http://schemas.openxmlformats.org/officeDocument/2006/relationships/image" Target="../media/image1.png"/><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slideLayout" Target="../slideLayouts/slideLayout18.xml"/><Relationship Id="rId5" Type="http://schemas.openxmlformats.org/officeDocument/2006/relationships/tags" Target="../tags/tag330.xml"/><Relationship Id="rId4" Type="http://schemas.openxmlformats.org/officeDocument/2006/relationships/tags" Target="../tags/tag329.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66.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image" Target="../media/image65.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image" Target="../media/image64.png"/><Relationship Id="rId5" Type="http://schemas.openxmlformats.org/officeDocument/2006/relationships/tags" Target="../tags/tag335.xml"/><Relationship Id="rId10" Type="http://schemas.openxmlformats.org/officeDocument/2006/relationships/image" Target="../media/image63.png"/><Relationship Id="rId4" Type="http://schemas.openxmlformats.org/officeDocument/2006/relationships/tags" Target="../tags/tag334.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40.xml"/><Relationship Id="rId7" Type="http://schemas.openxmlformats.org/officeDocument/2006/relationships/image" Target="../media/image1.pn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slideLayout" Target="../slideLayouts/slideLayout18.xml"/><Relationship Id="rId5" Type="http://schemas.openxmlformats.org/officeDocument/2006/relationships/tags" Target="../tags/tag342.xml"/><Relationship Id="rId4" Type="http://schemas.openxmlformats.org/officeDocument/2006/relationships/tags" Target="../tags/tag341.xml"/><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5.xml"/><Relationship Id="rId7" Type="http://schemas.openxmlformats.org/officeDocument/2006/relationships/tags" Target="../tags/tag349.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5" Type="http://schemas.openxmlformats.org/officeDocument/2006/relationships/tags" Target="../tags/tag347.xml"/><Relationship Id="rId10" Type="http://schemas.openxmlformats.org/officeDocument/2006/relationships/image" Target="../media/image69.png"/><Relationship Id="rId4" Type="http://schemas.openxmlformats.org/officeDocument/2006/relationships/tags" Target="../tags/tag346.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2.xml"/><Relationship Id="rId7" Type="http://schemas.openxmlformats.org/officeDocument/2006/relationships/tags" Target="../tags/tag356.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5" Type="http://schemas.openxmlformats.org/officeDocument/2006/relationships/tags" Target="../tags/tag354.xml"/><Relationship Id="rId10" Type="http://schemas.openxmlformats.org/officeDocument/2006/relationships/image" Target="../media/image70.png"/><Relationship Id="rId4" Type="http://schemas.openxmlformats.org/officeDocument/2006/relationships/tags" Target="../tags/tag353.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9.xml"/><Relationship Id="rId7" Type="http://schemas.openxmlformats.org/officeDocument/2006/relationships/tags" Target="../tags/tag363.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tags" Target="../tags/tag362.xml"/><Relationship Id="rId5" Type="http://schemas.openxmlformats.org/officeDocument/2006/relationships/tags" Target="../tags/tag361.xml"/><Relationship Id="rId10" Type="http://schemas.openxmlformats.org/officeDocument/2006/relationships/image" Target="../media/image71.png"/><Relationship Id="rId4" Type="http://schemas.openxmlformats.org/officeDocument/2006/relationships/tags" Target="../tags/tag360.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6.xml"/><Relationship Id="rId7" Type="http://schemas.openxmlformats.org/officeDocument/2006/relationships/tags" Target="../tags/tag370.xml"/><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tags" Target="../tags/tag369.xml"/><Relationship Id="rId5" Type="http://schemas.openxmlformats.org/officeDocument/2006/relationships/tags" Target="../tags/tag368.xml"/><Relationship Id="rId10" Type="http://schemas.openxmlformats.org/officeDocument/2006/relationships/image" Target="../media/image72.png"/><Relationship Id="rId4" Type="http://schemas.openxmlformats.org/officeDocument/2006/relationships/tags" Target="../tags/tag367.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8.xml"/><Relationship Id="rId3" Type="http://schemas.openxmlformats.org/officeDocument/2006/relationships/tags" Target="../tags/tag373.xml"/><Relationship Id="rId7" Type="http://schemas.openxmlformats.org/officeDocument/2006/relationships/tags" Target="../tags/tag377.xml"/><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image" Target="../media/image1.png"/><Relationship Id="rId5" Type="http://schemas.openxmlformats.org/officeDocument/2006/relationships/tags" Target="../tags/tag375.xml"/><Relationship Id="rId10" Type="http://schemas.openxmlformats.org/officeDocument/2006/relationships/slideLayout" Target="../slideLayouts/slideLayout18.xml"/><Relationship Id="rId4" Type="http://schemas.openxmlformats.org/officeDocument/2006/relationships/tags" Target="../tags/tag374.xml"/><Relationship Id="rId9" Type="http://schemas.openxmlformats.org/officeDocument/2006/relationships/tags" Target="../tags/tag379.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2.xml"/><Relationship Id="rId7" Type="http://schemas.openxmlformats.org/officeDocument/2006/relationships/tags" Target="../tags/tag386.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9.xml"/><Relationship Id="rId7" Type="http://schemas.openxmlformats.org/officeDocument/2006/relationships/tags" Target="../tags/tag393.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6.xml"/><Relationship Id="rId7" Type="http://schemas.openxmlformats.org/officeDocument/2006/relationships/tags" Target="../tags/tag400.xml"/><Relationship Id="rId12" Type="http://schemas.openxmlformats.org/officeDocument/2006/relationships/image" Target="../media/image75.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image" Target="../media/image74.png"/><Relationship Id="rId5" Type="http://schemas.openxmlformats.org/officeDocument/2006/relationships/tags" Target="../tags/tag398.xml"/><Relationship Id="rId10" Type="http://schemas.openxmlformats.org/officeDocument/2006/relationships/image" Target="../media/image73.png"/><Relationship Id="rId4" Type="http://schemas.openxmlformats.org/officeDocument/2006/relationships/tags" Target="../tags/tag397.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403.xml"/><Relationship Id="rId7" Type="http://schemas.openxmlformats.org/officeDocument/2006/relationships/image" Target="../media/image1.png"/><Relationship Id="rId12" Type="http://schemas.openxmlformats.org/officeDocument/2006/relationships/image" Target="../media/image80.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slideLayout" Target="../slideLayouts/slideLayout18.xml"/><Relationship Id="rId11" Type="http://schemas.openxmlformats.org/officeDocument/2006/relationships/image" Target="../media/image79.png"/><Relationship Id="rId5" Type="http://schemas.openxmlformats.org/officeDocument/2006/relationships/tags" Target="../tags/tag405.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tags" Target="../tags/tag404.xml"/><Relationship Id="rId9" Type="http://schemas.openxmlformats.org/officeDocument/2006/relationships/image" Target="../media/image77.png"/><Relationship Id="rId14"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08.xml"/><Relationship Id="rId7" Type="http://schemas.openxmlformats.org/officeDocument/2006/relationships/image" Target="../media/image1.png"/><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slideLayout" Target="../slideLayouts/slideLayout18.xml"/><Relationship Id="rId5" Type="http://schemas.openxmlformats.org/officeDocument/2006/relationships/tags" Target="../tags/tag410.xml"/><Relationship Id="rId4" Type="http://schemas.openxmlformats.org/officeDocument/2006/relationships/tags" Target="../tags/tag409.xml"/></Relationships>
</file>

<file path=ppt/slides/_rels/slide53.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image" Target="../media/image1.png"/><Relationship Id="rId3" Type="http://schemas.openxmlformats.org/officeDocument/2006/relationships/tags" Target="../tags/tag413.xml"/><Relationship Id="rId7" Type="http://schemas.openxmlformats.org/officeDocument/2006/relationships/tags" Target="../tags/tag417.xml"/><Relationship Id="rId12" Type="http://schemas.openxmlformats.org/officeDocument/2006/relationships/slideLayout" Target="../slideLayouts/slideLayout18.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5" Type="http://schemas.openxmlformats.org/officeDocument/2006/relationships/tags" Target="../tags/tag415.xml"/><Relationship Id="rId10" Type="http://schemas.openxmlformats.org/officeDocument/2006/relationships/tags" Target="../tags/tag420.xml"/><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image" Target="../media/image85.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4.xml"/><Relationship Id="rId7" Type="http://schemas.openxmlformats.org/officeDocument/2006/relationships/tags" Target="../tags/tag428.xml"/><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tags" Target="../tags/tag427.xml"/><Relationship Id="rId11" Type="http://schemas.openxmlformats.org/officeDocument/2006/relationships/image" Target="../media/image87.png"/><Relationship Id="rId5" Type="http://schemas.openxmlformats.org/officeDocument/2006/relationships/tags" Target="../tags/tag426.xml"/><Relationship Id="rId10" Type="http://schemas.openxmlformats.org/officeDocument/2006/relationships/image" Target="../media/image86.png"/><Relationship Id="rId4" Type="http://schemas.openxmlformats.org/officeDocument/2006/relationships/tags" Target="../tags/tag425.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1.xml"/><Relationship Id="rId7" Type="http://schemas.openxmlformats.org/officeDocument/2006/relationships/tags" Target="../tags/tag435.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tags" Target="../tags/tag434.xml"/><Relationship Id="rId5" Type="http://schemas.openxmlformats.org/officeDocument/2006/relationships/tags" Target="../tags/tag433.xml"/><Relationship Id="rId10" Type="http://schemas.openxmlformats.org/officeDocument/2006/relationships/image" Target="../media/image88.png"/><Relationship Id="rId4" Type="http://schemas.openxmlformats.org/officeDocument/2006/relationships/tags" Target="../tags/tag432.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3.xml"/><Relationship Id="rId3" Type="http://schemas.openxmlformats.org/officeDocument/2006/relationships/tags" Target="../tags/tag438.xml"/><Relationship Id="rId7" Type="http://schemas.openxmlformats.org/officeDocument/2006/relationships/tags" Target="../tags/tag442.xml"/><Relationship Id="rId12" Type="http://schemas.openxmlformats.org/officeDocument/2006/relationships/image" Target="../media/image89.png"/><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image" Target="../media/image1.png"/><Relationship Id="rId5" Type="http://schemas.openxmlformats.org/officeDocument/2006/relationships/tags" Target="../tags/tag440.xml"/><Relationship Id="rId10" Type="http://schemas.openxmlformats.org/officeDocument/2006/relationships/slideLayout" Target="../slideLayouts/slideLayout18.xml"/><Relationship Id="rId4" Type="http://schemas.openxmlformats.org/officeDocument/2006/relationships/tags" Target="../tags/tag439.xml"/><Relationship Id="rId9" Type="http://schemas.openxmlformats.org/officeDocument/2006/relationships/tags" Target="../tags/tag444.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7.xml"/><Relationship Id="rId7" Type="http://schemas.openxmlformats.org/officeDocument/2006/relationships/tags" Target="../tags/tag451.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tags" Target="../tags/tag450.xml"/><Relationship Id="rId11" Type="http://schemas.openxmlformats.org/officeDocument/2006/relationships/image" Target="../media/image91.png"/><Relationship Id="rId5" Type="http://schemas.openxmlformats.org/officeDocument/2006/relationships/tags" Target="../tags/tag449.xml"/><Relationship Id="rId10" Type="http://schemas.openxmlformats.org/officeDocument/2006/relationships/image" Target="../media/image90.png"/><Relationship Id="rId4" Type="http://schemas.openxmlformats.org/officeDocument/2006/relationships/tags" Target="../tags/tag448.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454.xml"/><Relationship Id="rId7" Type="http://schemas.openxmlformats.org/officeDocument/2006/relationships/image" Target="../media/image1.pn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slideLayout" Target="../slideLayouts/slideLayout18.xml"/><Relationship Id="rId5" Type="http://schemas.openxmlformats.org/officeDocument/2006/relationships/tags" Target="../tags/tag456.xml"/><Relationship Id="rId4" Type="http://schemas.openxmlformats.org/officeDocument/2006/relationships/tags" Target="../tags/tag455.xml"/><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59.xml"/><Relationship Id="rId7" Type="http://schemas.openxmlformats.org/officeDocument/2006/relationships/tags" Target="../tags/tag463.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image" Target="../media/image95.png"/><Relationship Id="rId5" Type="http://schemas.openxmlformats.org/officeDocument/2006/relationships/tags" Target="../tags/tag461.xml"/><Relationship Id="rId10" Type="http://schemas.openxmlformats.org/officeDocument/2006/relationships/image" Target="../media/image94.png"/><Relationship Id="rId4" Type="http://schemas.openxmlformats.org/officeDocument/2006/relationships/tags" Target="../tags/tag460.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6.xml"/><Relationship Id="rId7" Type="http://schemas.openxmlformats.org/officeDocument/2006/relationships/tags" Target="../tags/tag470.xml"/><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image" Target="../media/image97.png"/><Relationship Id="rId5" Type="http://schemas.openxmlformats.org/officeDocument/2006/relationships/tags" Target="../tags/tag468.xml"/><Relationship Id="rId10" Type="http://schemas.openxmlformats.org/officeDocument/2006/relationships/image" Target="../media/image96.png"/><Relationship Id="rId4" Type="http://schemas.openxmlformats.org/officeDocument/2006/relationships/tags" Target="../tags/tag467.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slideLayout" Target="../slideLayouts/slideLayout18.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tags" Target="../tags/tag482.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tags" Target="../tags/tag481.xml"/><Relationship Id="rId5" Type="http://schemas.openxmlformats.org/officeDocument/2006/relationships/tags" Target="../tags/tag475.xml"/><Relationship Id="rId10" Type="http://schemas.openxmlformats.org/officeDocument/2006/relationships/tags" Target="../tags/tag480.xml"/><Relationship Id="rId4" Type="http://schemas.openxmlformats.org/officeDocument/2006/relationships/tags" Target="../tags/tag474.xml"/><Relationship Id="rId9" Type="http://schemas.openxmlformats.org/officeDocument/2006/relationships/tags" Target="../tags/tag479.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485.xml"/><Relationship Id="rId7" Type="http://schemas.openxmlformats.org/officeDocument/2006/relationships/image" Target="../media/image1.png"/><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slideLayout" Target="../slideLayouts/slideLayout18.xml"/><Relationship Id="rId5" Type="http://schemas.openxmlformats.org/officeDocument/2006/relationships/tags" Target="../tags/tag487.xml"/><Relationship Id="rId4" Type="http://schemas.openxmlformats.org/officeDocument/2006/relationships/tags" Target="../tags/tag486.xml"/><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490.xml"/><Relationship Id="rId7" Type="http://schemas.openxmlformats.org/officeDocument/2006/relationships/image" Target="../media/image1.png"/><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slideLayout" Target="../slideLayouts/slideLayout18.xml"/><Relationship Id="rId5" Type="http://schemas.openxmlformats.org/officeDocument/2006/relationships/tags" Target="../tags/tag492.xml"/><Relationship Id="rId4" Type="http://schemas.openxmlformats.org/officeDocument/2006/relationships/tags" Target="../tags/tag491.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5.xml"/><Relationship Id="rId7" Type="http://schemas.openxmlformats.org/officeDocument/2006/relationships/slideLayout" Target="../slideLayouts/slideLayout18.xml"/><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9" Type="http://schemas.openxmlformats.org/officeDocument/2006/relationships/image" Target="../media/image101.png"/></Relationships>
</file>

<file path=ppt/slides/_rels/slide65.xml.rels><?xml version="1.0" encoding="UTF-8" standalone="yes"?>
<Relationships xmlns="http://schemas.openxmlformats.org/package/2006/relationships"><Relationship Id="rId8" Type="http://schemas.openxmlformats.org/officeDocument/2006/relationships/tags" Target="../tags/tag506.xml"/><Relationship Id="rId13" Type="http://schemas.openxmlformats.org/officeDocument/2006/relationships/slideLayout" Target="../slideLayouts/slideLayout18.xml"/><Relationship Id="rId3" Type="http://schemas.openxmlformats.org/officeDocument/2006/relationships/tags" Target="../tags/tag501.xml"/><Relationship Id="rId7" Type="http://schemas.openxmlformats.org/officeDocument/2006/relationships/tags" Target="../tags/tag505.xml"/><Relationship Id="rId12" Type="http://schemas.openxmlformats.org/officeDocument/2006/relationships/tags" Target="../tags/tag510.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tags" Target="../tags/tag504.xml"/><Relationship Id="rId11" Type="http://schemas.openxmlformats.org/officeDocument/2006/relationships/tags" Target="../tags/tag509.xml"/><Relationship Id="rId5" Type="http://schemas.openxmlformats.org/officeDocument/2006/relationships/tags" Target="../tags/tag503.xml"/><Relationship Id="rId10" Type="http://schemas.openxmlformats.org/officeDocument/2006/relationships/tags" Target="../tags/tag508.xml"/><Relationship Id="rId4" Type="http://schemas.openxmlformats.org/officeDocument/2006/relationships/tags" Target="../tags/tag502.xml"/><Relationship Id="rId9" Type="http://schemas.openxmlformats.org/officeDocument/2006/relationships/tags" Target="../tags/tag507.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13.xml"/><Relationship Id="rId7" Type="http://schemas.openxmlformats.org/officeDocument/2006/relationships/image" Target="../media/image1.png"/><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slideLayout" Target="../slideLayouts/slideLayout18.xml"/><Relationship Id="rId5" Type="http://schemas.openxmlformats.org/officeDocument/2006/relationships/tags" Target="../tags/tag515.xml"/><Relationship Id="rId10" Type="http://schemas.openxmlformats.org/officeDocument/2006/relationships/image" Target="../media/image104.png"/><Relationship Id="rId4" Type="http://schemas.openxmlformats.org/officeDocument/2006/relationships/tags" Target="../tags/tag514.xml"/><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8" Type="http://schemas.openxmlformats.org/officeDocument/2006/relationships/tags" Target="../tags/tag523.xml"/><Relationship Id="rId13" Type="http://schemas.openxmlformats.org/officeDocument/2006/relationships/image" Target="../media/image1.png"/><Relationship Id="rId3" Type="http://schemas.openxmlformats.org/officeDocument/2006/relationships/tags" Target="../tags/tag518.xml"/><Relationship Id="rId7" Type="http://schemas.openxmlformats.org/officeDocument/2006/relationships/tags" Target="../tags/tag522.xml"/><Relationship Id="rId12" Type="http://schemas.openxmlformats.org/officeDocument/2006/relationships/slideLayout" Target="../slideLayouts/slideLayout18.xml"/><Relationship Id="rId2" Type="http://schemas.openxmlformats.org/officeDocument/2006/relationships/tags" Target="../tags/tag517.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5" Type="http://schemas.openxmlformats.org/officeDocument/2006/relationships/tags" Target="../tags/tag520.xml"/><Relationship Id="rId10" Type="http://schemas.openxmlformats.org/officeDocument/2006/relationships/tags" Target="../tags/tag525.xml"/><Relationship Id="rId4" Type="http://schemas.openxmlformats.org/officeDocument/2006/relationships/tags" Target="../tags/tag519.xml"/><Relationship Id="rId9" Type="http://schemas.openxmlformats.org/officeDocument/2006/relationships/tags" Target="../tags/tag524.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29.xml"/><Relationship Id="rId7" Type="http://schemas.openxmlformats.org/officeDocument/2006/relationships/tags" Target="../tags/tag533.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image" Target="../media/image106.png"/><Relationship Id="rId5" Type="http://schemas.openxmlformats.org/officeDocument/2006/relationships/tags" Target="../tags/tag531.xml"/><Relationship Id="rId10" Type="http://schemas.openxmlformats.org/officeDocument/2006/relationships/image" Target="../media/image105.png"/><Relationship Id="rId4" Type="http://schemas.openxmlformats.org/officeDocument/2006/relationships/tags" Target="../tags/tag530.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536.xml"/><Relationship Id="rId7" Type="http://schemas.openxmlformats.org/officeDocument/2006/relationships/image" Target="../media/image1.png"/><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slideLayout" Target="../slideLayouts/slideLayout18.xml"/><Relationship Id="rId5" Type="http://schemas.openxmlformats.org/officeDocument/2006/relationships/tags" Target="../tags/tag538.xml"/><Relationship Id="rId4" Type="http://schemas.openxmlformats.org/officeDocument/2006/relationships/tags" Target="../tags/tag537.xml"/><Relationship Id="rId9" Type="http://schemas.openxmlformats.org/officeDocument/2006/relationships/image" Target="../media/image108.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541.xml"/><Relationship Id="rId7" Type="http://schemas.openxmlformats.org/officeDocument/2006/relationships/image" Target="../media/image1.png"/><Relationship Id="rId2" Type="http://schemas.openxmlformats.org/officeDocument/2006/relationships/tags" Target="../tags/tag540.xml"/><Relationship Id="rId1" Type="http://schemas.openxmlformats.org/officeDocument/2006/relationships/tags" Target="../tags/tag539.xml"/><Relationship Id="rId6" Type="http://schemas.openxmlformats.org/officeDocument/2006/relationships/slideLayout" Target="../slideLayouts/slideLayout18.xml"/><Relationship Id="rId5" Type="http://schemas.openxmlformats.org/officeDocument/2006/relationships/tags" Target="../tags/tag543.xml"/><Relationship Id="rId4" Type="http://schemas.openxmlformats.org/officeDocument/2006/relationships/tags" Target="../tags/tag542.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8" Type="http://schemas.openxmlformats.org/officeDocument/2006/relationships/tags" Target="../tags/tag551.xml"/><Relationship Id="rId13" Type="http://schemas.openxmlformats.org/officeDocument/2006/relationships/slideLayout" Target="../slideLayouts/slideLayout18.xml"/><Relationship Id="rId3" Type="http://schemas.openxmlformats.org/officeDocument/2006/relationships/tags" Target="../tags/tag546.xml"/><Relationship Id="rId7" Type="http://schemas.openxmlformats.org/officeDocument/2006/relationships/tags" Target="../tags/tag550.xml"/><Relationship Id="rId12" Type="http://schemas.openxmlformats.org/officeDocument/2006/relationships/tags" Target="../tags/tag555.xml"/><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tags" Target="../tags/tag549.xml"/><Relationship Id="rId11" Type="http://schemas.openxmlformats.org/officeDocument/2006/relationships/tags" Target="../tags/tag554.xml"/><Relationship Id="rId5" Type="http://schemas.openxmlformats.org/officeDocument/2006/relationships/tags" Target="../tags/tag548.xml"/><Relationship Id="rId10" Type="http://schemas.openxmlformats.org/officeDocument/2006/relationships/tags" Target="../tags/tag553.xml"/><Relationship Id="rId4" Type="http://schemas.openxmlformats.org/officeDocument/2006/relationships/tags" Target="../tags/tag547.xml"/><Relationship Id="rId9" Type="http://schemas.openxmlformats.org/officeDocument/2006/relationships/tags" Target="../tags/tag552.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4.png"/><Relationship Id="rId3" Type="http://schemas.openxmlformats.org/officeDocument/2006/relationships/tags" Target="../tags/tag558.xml"/><Relationship Id="rId7" Type="http://schemas.openxmlformats.org/officeDocument/2006/relationships/tags" Target="../tags/tag562.xml"/><Relationship Id="rId12" Type="http://schemas.openxmlformats.org/officeDocument/2006/relationships/image" Target="../media/image113.png"/><Relationship Id="rId2" Type="http://schemas.openxmlformats.org/officeDocument/2006/relationships/tags" Target="../tags/tag557.xml"/><Relationship Id="rId16" Type="http://schemas.openxmlformats.org/officeDocument/2006/relationships/image" Target="../media/image52.png"/><Relationship Id="rId1" Type="http://schemas.openxmlformats.org/officeDocument/2006/relationships/tags" Target="../tags/tag556.xml"/><Relationship Id="rId6" Type="http://schemas.openxmlformats.org/officeDocument/2006/relationships/tags" Target="../tags/tag561.xml"/><Relationship Id="rId11" Type="http://schemas.openxmlformats.org/officeDocument/2006/relationships/image" Target="../media/image112.png"/><Relationship Id="rId5" Type="http://schemas.openxmlformats.org/officeDocument/2006/relationships/tags" Target="../tags/tag560.xml"/><Relationship Id="rId15" Type="http://schemas.openxmlformats.org/officeDocument/2006/relationships/image" Target="../media/image51.png"/><Relationship Id="rId10" Type="http://schemas.openxmlformats.org/officeDocument/2006/relationships/image" Target="../media/image111.png"/><Relationship Id="rId4" Type="http://schemas.openxmlformats.org/officeDocument/2006/relationships/tags" Target="../tags/tag559.xml"/><Relationship Id="rId9" Type="http://schemas.openxmlformats.org/officeDocument/2006/relationships/image" Target="../media/image1.png"/><Relationship Id="rId14"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9.png"/><Relationship Id="rId3" Type="http://schemas.openxmlformats.org/officeDocument/2006/relationships/tags" Target="../tags/tag565.xml"/><Relationship Id="rId7" Type="http://schemas.openxmlformats.org/officeDocument/2006/relationships/tags" Target="../tags/tag569.xml"/><Relationship Id="rId12" Type="http://schemas.openxmlformats.org/officeDocument/2006/relationships/image" Target="../media/image118.png"/><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tags" Target="../tags/tag568.xml"/><Relationship Id="rId11" Type="http://schemas.openxmlformats.org/officeDocument/2006/relationships/image" Target="../media/image117.png"/><Relationship Id="rId5" Type="http://schemas.openxmlformats.org/officeDocument/2006/relationships/tags" Target="../tags/tag567.xml"/><Relationship Id="rId10" Type="http://schemas.openxmlformats.org/officeDocument/2006/relationships/image" Target="../media/image116.png"/><Relationship Id="rId4" Type="http://schemas.openxmlformats.org/officeDocument/2006/relationships/tags" Target="../tags/tag566.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2.xml"/><Relationship Id="rId7" Type="http://schemas.openxmlformats.org/officeDocument/2006/relationships/tags" Target="../tags/tag576.xml"/><Relationship Id="rId12" Type="http://schemas.openxmlformats.org/officeDocument/2006/relationships/image" Target="../media/image121.png"/><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tags" Target="../tags/tag575.xml"/><Relationship Id="rId11" Type="http://schemas.openxmlformats.org/officeDocument/2006/relationships/image" Target="../media/image120.png"/><Relationship Id="rId5" Type="http://schemas.openxmlformats.org/officeDocument/2006/relationships/tags" Target="../tags/tag574.xml"/><Relationship Id="rId10" Type="http://schemas.openxmlformats.org/officeDocument/2006/relationships/image" Target="../media/image50.png"/><Relationship Id="rId4" Type="http://schemas.openxmlformats.org/officeDocument/2006/relationships/tags" Target="../tags/tag573.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9.xml"/><Relationship Id="rId7" Type="http://schemas.openxmlformats.org/officeDocument/2006/relationships/tags" Target="../tags/tag583.xml"/><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tags" Target="../tags/tag582.xml"/><Relationship Id="rId5" Type="http://schemas.openxmlformats.org/officeDocument/2006/relationships/tags" Target="../tags/tag581.xml"/><Relationship Id="rId10" Type="http://schemas.openxmlformats.org/officeDocument/2006/relationships/image" Target="../media/image122.png"/><Relationship Id="rId4" Type="http://schemas.openxmlformats.org/officeDocument/2006/relationships/tags" Target="../tags/tag580.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6.xml"/><Relationship Id="rId7" Type="http://schemas.openxmlformats.org/officeDocument/2006/relationships/tags" Target="../tags/tag590.xml"/><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5" Type="http://schemas.openxmlformats.org/officeDocument/2006/relationships/tags" Target="../tags/tag588.xml"/><Relationship Id="rId10" Type="http://schemas.openxmlformats.org/officeDocument/2006/relationships/image" Target="../media/image123.png"/><Relationship Id="rId4" Type="http://schemas.openxmlformats.org/officeDocument/2006/relationships/tags" Target="../tags/tag587.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93.xml"/><Relationship Id="rId7" Type="http://schemas.openxmlformats.org/officeDocument/2006/relationships/tags" Target="../tags/tag597.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tags" Target="../tags/tag596.xml"/><Relationship Id="rId5" Type="http://schemas.openxmlformats.org/officeDocument/2006/relationships/tags" Target="../tags/tag595.xml"/><Relationship Id="rId10" Type="http://schemas.openxmlformats.org/officeDocument/2006/relationships/image" Target="../media/image124.png"/><Relationship Id="rId4" Type="http://schemas.openxmlformats.org/officeDocument/2006/relationships/tags" Target="../tags/tag594.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8.png"/><Relationship Id="rId3" Type="http://schemas.openxmlformats.org/officeDocument/2006/relationships/tags" Target="../tags/tag600.xml"/><Relationship Id="rId7" Type="http://schemas.openxmlformats.org/officeDocument/2006/relationships/tags" Target="../tags/tag604.xml"/><Relationship Id="rId12" Type="http://schemas.openxmlformats.org/officeDocument/2006/relationships/image" Target="../media/image127.png"/><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tags" Target="../tags/tag603.xml"/><Relationship Id="rId11" Type="http://schemas.openxmlformats.org/officeDocument/2006/relationships/image" Target="../media/image126.png"/><Relationship Id="rId5" Type="http://schemas.openxmlformats.org/officeDocument/2006/relationships/tags" Target="../tags/tag602.xml"/><Relationship Id="rId10" Type="http://schemas.openxmlformats.org/officeDocument/2006/relationships/image" Target="../media/image125.png"/><Relationship Id="rId4" Type="http://schemas.openxmlformats.org/officeDocument/2006/relationships/tags" Target="../tags/tag601.xml"/><Relationship Id="rId9"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607.xml"/><Relationship Id="rId7" Type="http://schemas.openxmlformats.org/officeDocument/2006/relationships/image" Target="../media/image1.png"/><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slideLayout" Target="../slideLayouts/slideLayout18.xml"/><Relationship Id="rId5" Type="http://schemas.openxmlformats.org/officeDocument/2006/relationships/tags" Target="../tags/tag609.xml"/><Relationship Id="rId4" Type="http://schemas.openxmlformats.org/officeDocument/2006/relationships/tags" Target="../tags/tag608.xml"/><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2.xml"/><Relationship Id="rId7" Type="http://schemas.openxmlformats.org/officeDocument/2006/relationships/slideLayout" Target="../slideLayouts/slideLayout18.xml"/><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tags" Target="../tags/tag613.xml"/></Relationships>
</file>

<file path=ppt/slides/_rels/slide81.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slideLayout" Target="../slideLayouts/slideLayout18.xml"/><Relationship Id="rId3" Type="http://schemas.openxmlformats.org/officeDocument/2006/relationships/tags" Target="../tags/tag618.xml"/><Relationship Id="rId7" Type="http://schemas.openxmlformats.org/officeDocument/2006/relationships/tags" Target="../tags/tag622.xml"/><Relationship Id="rId12" Type="http://schemas.openxmlformats.org/officeDocument/2006/relationships/tags" Target="../tags/tag627.xml"/><Relationship Id="rId2" Type="http://schemas.openxmlformats.org/officeDocument/2006/relationships/tags" Target="../tags/tag617.xml"/><Relationship Id="rId1" Type="http://schemas.openxmlformats.org/officeDocument/2006/relationships/tags" Target="../tags/tag616.xml"/><Relationship Id="rId6" Type="http://schemas.openxmlformats.org/officeDocument/2006/relationships/tags" Target="../tags/tag621.xml"/><Relationship Id="rId11" Type="http://schemas.openxmlformats.org/officeDocument/2006/relationships/tags" Target="../tags/tag626.xml"/><Relationship Id="rId5" Type="http://schemas.openxmlformats.org/officeDocument/2006/relationships/tags" Target="../tags/tag620.xml"/><Relationship Id="rId15" Type="http://schemas.openxmlformats.org/officeDocument/2006/relationships/image" Target="../media/image131.png"/><Relationship Id="rId10" Type="http://schemas.openxmlformats.org/officeDocument/2006/relationships/tags" Target="../tags/tag625.xml"/><Relationship Id="rId4" Type="http://schemas.openxmlformats.org/officeDocument/2006/relationships/tags" Target="../tags/tag619.xml"/><Relationship Id="rId9" Type="http://schemas.openxmlformats.org/officeDocument/2006/relationships/tags" Target="../tags/tag624.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35.xml"/><Relationship Id="rId13" Type="http://schemas.openxmlformats.org/officeDocument/2006/relationships/slideLayout" Target="../slideLayouts/slideLayout18.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tags" Target="../tags/tag639.xml"/><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tags" Target="../tags/tag633.xml"/><Relationship Id="rId11" Type="http://schemas.openxmlformats.org/officeDocument/2006/relationships/tags" Target="../tags/tag638.xml"/><Relationship Id="rId5" Type="http://schemas.openxmlformats.org/officeDocument/2006/relationships/tags" Target="../tags/tag632.xml"/><Relationship Id="rId15" Type="http://schemas.openxmlformats.org/officeDocument/2006/relationships/image" Target="../media/image132.png"/><Relationship Id="rId10" Type="http://schemas.openxmlformats.org/officeDocument/2006/relationships/tags" Target="../tags/tag637.xml"/><Relationship Id="rId4" Type="http://schemas.openxmlformats.org/officeDocument/2006/relationships/tags" Target="../tags/tag631.xml"/><Relationship Id="rId9" Type="http://schemas.openxmlformats.org/officeDocument/2006/relationships/tags" Target="../tags/tag636.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47.xml"/><Relationship Id="rId13" Type="http://schemas.openxmlformats.org/officeDocument/2006/relationships/slideLayout" Target="../slideLayouts/slideLayout18.xml"/><Relationship Id="rId3" Type="http://schemas.openxmlformats.org/officeDocument/2006/relationships/tags" Target="../tags/tag642.xml"/><Relationship Id="rId7" Type="http://schemas.openxmlformats.org/officeDocument/2006/relationships/tags" Target="../tags/tag646.xml"/><Relationship Id="rId12" Type="http://schemas.openxmlformats.org/officeDocument/2006/relationships/tags" Target="../tags/tag651.xml"/><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tags" Target="../tags/tag650.xml"/><Relationship Id="rId5" Type="http://schemas.openxmlformats.org/officeDocument/2006/relationships/tags" Target="../tags/tag644.xml"/><Relationship Id="rId15" Type="http://schemas.openxmlformats.org/officeDocument/2006/relationships/image" Target="../media/image133.png"/><Relationship Id="rId10" Type="http://schemas.openxmlformats.org/officeDocument/2006/relationships/tags" Target="../tags/tag649.xml"/><Relationship Id="rId4" Type="http://schemas.openxmlformats.org/officeDocument/2006/relationships/tags" Target="../tags/tag643.xml"/><Relationship Id="rId9" Type="http://schemas.openxmlformats.org/officeDocument/2006/relationships/tags" Target="../tags/tag648.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59.xml"/><Relationship Id="rId13" Type="http://schemas.openxmlformats.org/officeDocument/2006/relationships/slideLayout" Target="../slideLayouts/slideLayout18.xml"/><Relationship Id="rId3" Type="http://schemas.openxmlformats.org/officeDocument/2006/relationships/tags" Target="../tags/tag654.xml"/><Relationship Id="rId7" Type="http://schemas.openxmlformats.org/officeDocument/2006/relationships/tags" Target="../tags/tag658.xml"/><Relationship Id="rId12" Type="http://schemas.openxmlformats.org/officeDocument/2006/relationships/tags" Target="../tags/tag663.xml"/><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tags" Target="../tags/tag657.xml"/><Relationship Id="rId11" Type="http://schemas.openxmlformats.org/officeDocument/2006/relationships/tags" Target="../tags/tag662.xml"/><Relationship Id="rId5" Type="http://schemas.openxmlformats.org/officeDocument/2006/relationships/tags" Target="../tags/tag656.xml"/><Relationship Id="rId15" Type="http://schemas.openxmlformats.org/officeDocument/2006/relationships/image" Target="../media/image134.png"/><Relationship Id="rId10" Type="http://schemas.openxmlformats.org/officeDocument/2006/relationships/tags" Target="../tags/tag661.xml"/><Relationship Id="rId4" Type="http://schemas.openxmlformats.org/officeDocument/2006/relationships/tags" Target="../tags/tag655.xml"/><Relationship Id="rId9" Type="http://schemas.openxmlformats.org/officeDocument/2006/relationships/tags" Target="../tags/tag660.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tags" Target="../tags/tag671.xml"/><Relationship Id="rId13" Type="http://schemas.openxmlformats.org/officeDocument/2006/relationships/slideLayout" Target="../slideLayouts/slideLayout18.xml"/><Relationship Id="rId3" Type="http://schemas.openxmlformats.org/officeDocument/2006/relationships/tags" Target="../tags/tag666.xml"/><Relationship Id="rId7" Type="http://schemas.openxmlformats.org/officeDocument/2006/relationships/tags" Target="../tags/tag670.xml"/><Relationship Id="rId12" Type="http://schemas.openxmlformats.org/officeDocument/2006/relationships/tags" Target="../tags/tag675.xml"/><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tags" Target="../tags/tag669.xml"/><Relationship Id="rId11" Type="http://schemas.openxmlformats.org/officeDocument/2006/relationships/tags" Target="../tags/tag674.xml"/><Relationship Id="rId5" Type="http://schemas.openxmlformats.org/officeDocument/2006/relationships/tags" Target="../tags/tag668.xml"/><Relationship Id="rId15" Type="http://schemas.openxmlformats.org/officeDocument/2006/relationships/image" Target="../media/image135.png"/><Relationship Id="rId10" Type="http://schemas.openxmlformats.org/officeDocument/2006/relationships/tags" Target="../tags/tag673.xml"/><Relationship Id="rId4" Type="http://schemas.openxmlformats.org/officeDocument/2006/relationships/tags" Target="../tags/tag667.xml"/><Relationship Id="rId9" Type="http://schemas.openxmlformats.org/officeDocument/2006/relationships/tags" Target="../tags/tag672.xml"/><Relationship Id="rId1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8.xml"/><Relationship Id="rId7" Type="http://schemas.openxmlformats.org/officeDocument/2006/relationships/slideLayout" Target="../slideLayouts/slideLayout18.xml"/><Relationship Id="rId2" Type="http://schemas.openxmlformats.org/officeDocument/2006/relationships/tags" Target="../tags/tag677.xml"/><Relationship Id="rId1" Type="http://schemas.openxmlformats.org/officeDocument/2006/relationships/tags" Target="../tags/tag676.xml"/><Relationship Id="rId6" Type="http://schemas.openxmlformats.org/officeDocument/2006/relationships/tags" Target="../tags/tag681.xml"/><Relationship Id="rId5" Type="http://schemas.openxmlformats.org/officeDocument/2006/relationships/tags" Target="../tags/tag680.xml"/><Relationship Id="rId4" Type="http://schemas.openxmlformats.org/officeDocument/2006/relationships/tags" Target="../tags/tag679.xml"/><Relationship Id="rId9" Type="http://schemas.openxmlformats.org/officeDocument/2006/relationships/image" Target="../media/image136.png"/></Relationships>
</file>

<file path=ppt/slides/_rels/slide8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84.xml"/><Relationship Id="rId7" Type="http://schemas.openxmlformats.org/officeDocument/2006/relationships/image" Target="../media/image1.png"/><Relationship Id="rId2" Type="http://schemas.openxmlformats.org/officeDocument/2006/relationships/tags" Target="../tags/tag683.xml"/><Relationship Id="rId1" Type="http://schemas.openxmlformats.org/officeDocument/2006/relationships/tags" Target="../tags/tag682.xml"/><Relationship Id="rId6" Type="http://schemas.openxmlformats.org/officeDocument/2006/relationships/slideLayout" Target="../slideLayouts/slideLayout18.xml"/><Relationship Id="rId5" Type="http://schemas.openxmlformats.org/officeDocument/2006/relationships/tags" Target="../tags/tag686.xml"/><Relationship Id="rId4" Type="http://schemas.openxmlformats.org/officeDocument/2006/relationships/tags" Target="../tags/tag685.xml"/></Relationships>
</file>

<file path=ppt/slides/_rels/slide8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689.xml"/><Relationship Id="rId7" Type="http://schemas.openxmlformats.org/officeDocument/2006/relationships/image" Target="../media/image1.png"/><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slideLayout" Target="../slideLayouts/slideLayout18.xml"/><Relationship Id="rId5" Type="http://schemas.openxmlformats.org/officeDocument/2006/relationships/tags" Target="../tags/tag691.xml"/><Relationship Id="rId4" Type="http://schemas.openxmlformats.org/officeDocument/2006/relationships/tags" Target="../tags/tag690.xml"/><Relationship Id="rId9" Type="http://schemas.openxmlformats.org/officeDocument/2006/relationships/image" Target="../media/image139.png"/></Relationships>
</file>

<file path=ppt/slides/_rels/slide89.xml.rels><?xml version="1.0" encoding="UTF-8" standalone="yes"?>
<Relationships xmlns="http://schemas.openxmlformats.org/package/2006/relationships"><Relationship Id="rId8" Type="http://schemas.openxmlformats.org/officeDocument/2006/relationships/tags" Target="../tags/tag699.xml"/><Relationship Id="rId13" Type="http://schemas.openxmlformats.org/officeDocument/2006/relationships/slideLayout" Target="../slideLayouts/slideLayout18.xml"/><Relationship Id="rId3" Type="http://schemas.openxmlformats.org/officeDocument/2006/relationships/tags" Target="../tags/tag694.xml"/><Relationship Id="rId7" Type="http://schemas.openxmlformats.org/officeDocument/2006/relationships/tags" Target="../tags/tag698.xml"/><Relationship Id="rId12" Type="http://schemas.openxmlformats.org/officeDocument/2006/relationships/tags" Target="../tags/tag703.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tags" Target="../tags/tag697.xml"/><Relationship Id="rId11" Type="http://schemas.openxmlformats.org/officeDocument/2006/relationships/tags" Target="../tags/tag702.xml"/><Relationship Id="rId5" Type="http://schemas.openxmlformats.org/officeDocument/2006/relationships/tags" Target="../tags/tag696.xml"/><Relationship Id="rId10" Type="http://schemas.openxmlformats.org/officeDocument/2006/relationships/tags" Target="../tags/tag701.xml"/><Relationship Id="rId4" Type="http://schemas.openxmlformats.org/officeDocument/2006/relationships/tags" Target="../tags/tag695.xml"/><Relationship Id="rId9" Type="http://schemas.openxmlformats.org/officeDocument/2006/relationships/tags" Target="../tags/tag700.xm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tags" Target="../tags/tag711.xml"/><Relationship Id="rId3" Type="http://schemas.openxmlformats.org/officeDocument/2006/relationships/tags" Target="../tags/tag706.xml"/><Relationship Id="rId7" Type="http://schemas.openxmlformats.org/officeDocument/2006/relationships/tags" Target="../tags/tag710.xml"/><Relationship Id="rId2" Type="http://schemas.openxmlformats.org/officeDocument/2006/relationships/tags" Target="../tags/tag705.xml"/><Relationship Id="rId1" Type="http://schemas.openxmlformats.org/officeDocument/2006/relationships/tags" Target="../tags/tag704.xml"/><Relationship Id="rId6" Type="http://schemas.openxmlformats.org/officeDocument/2006/relationships/tags" Target="../tags/tag709.xml"/><Relationship Id="rId5" Type="http://schemas.openxmlformats.org/officeDocument/2006/relationships/tags" Target="../tags/tag708.xml"/><Relationship Id="rId10" Type="http://schemas.openxmlformats.org/officeDocument/2006/relationships/image" Target="../media/image1.png"/><Relationship Id="rId4" Type="http://schemas.openxmlformats.org/officeDocument/2006/relationships/tags" Target="../tags/tag707.xml"/><Relationship Id="rId9"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4.xml"/><Relationship Id="rId7" Type="http://schemas.openxmlformats.org/officeDocument/2006/relationships/notesSlide" Target="../notesSlides/notesSlide14.xml"/><Relationship Id="rId2" Type="http://schemas.openxmlformats.org/officeDocument/2006/relationships/tags" Target="../tags/tag713.xml"/><Relationship Id="rId1" Type="http://schemas.openxmlformats.org/officeDocument/2006/relationships/tags" Target="../tags/tag712.xml"/><Relationship Id="rId6" Type="http://schemas.openxmlformats.org/officeDocument/2006/relationships/slideLayout" Target="../slideLayouts/slideLayout18.xml"/><Relationship Id="rId5" Type="http://schemas.openxmlformats.org/officeDocument/2006/relationships/tags" Target="../tags/tag716.xml"/><Relationship Id="rId4" Type="http://schemas.openxmlformats.org/officeDocument/2006/relationships/tags" Target="../tags/tag715.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20494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因为甘特图太大，不能直接明了展示网络图中的里程碑，所以只显示总成型任务，四个里程碑都已展示在网络图中</a:t>
            </a:r>
          </a:p>
        </p:txBody>
      </p:sp>
      <p:pic>
        <p:nvPicPr>
          <p:cNvPr id="3" name="图片 2">
            <a:extLst>
              <a:ext uri="{FF2B5EF4-FFF2-40B4-BE49-F238E27FC236}">
                <a16:creationId xmlns:a16="http://schemas.microsoft.com/office/drawing/2014/main" id="{480D220D-CD30-4ADB-BD6F-078CF09B71FA}"/>
              </a:ext>
            </a:extLst>
          </p:cNvPr>
          <p:cNvPicPr>
            <a:picLocks noChangeAspect="1"/>
          </p:cNvPicPr>
          <p:nvPr/>
        </p:nvPicPr>
        <p:blipFill>
          <a:blip r:embed="rId10"/>
          <a:stretch>
            <a:fillRect/>
          </a:stretch>
        </p:blipFill>
        <p:spPr>
          <a:xfrm>
            <a:off x="333711" y="5410491"/>
            <a:ext cx="11524578" cy="1113278"/>
          </a:xfrm>
          <a:prstGeom prst="rect">
            <a:avLst/>
          </a:prstGeom>
        </p:spPr>
      </p:pic>
      <p:pic>
        <p:nvPicPr>
          <p:cNvPr id="7" name="图片 6">
            <a:extLst>
              <a:ext uri="{FF2B5EF4-FFF2-40B4-BE49-F238E27FC236}">
                <a16:creationId xmlns:a16="http://schemas.microsoft.com/office/drawing/2014/main" id="{F1026A08-5413-4F54-AF07-BDB2F534DC74}"/>
              </a:ext>
            </a:extLst>
          </p:cNvPr>
          <p:cNvPicPr>
            <a:picLocks noChangeAspect="1"/>
          </p:cNvPicPr>
          <p:nvPr/>
        </p:nvPicPr>
        <p:blipFill>
          <a:blip r:embed="rId11"/>
          <a:stretch>
            <a:fillRect/>
          </a:stretch>
        </p:blipFill>
        <p:spPr>
          <a:xfrm>
            <a:off x="378689" y="708310"/>
            <a:ext cx="10672619" cy="2120643"/>
          </a:xfrm>
          <a:prstGeom prst="rect">
            <a:avLst/>
          </a:prstGeom>
        </p:spPr>
      </p:pic>
      <p:pic>
        <p:nvPicPr>
          <p:cNvPr id="10" name="图片 9">
            <a:extLst>
              <a:ext uri="{FF2B5EF4-FFF2-40B4-BE49-F238E27FC236}">
                <a16:creationId xmlns:a16="http://schemas.microsoft.com/office/drawing/2014/main" id="{21701EE1-7BA7-4D2C-9574-3EB3CCCDF86C}"/>
              </a:ext>
            </a:extLst>
          </p:cNvPr>
          <p:cNvPicPr>
            <a:picLocks noChangeAspect="1"/>
          </p:cNvPicPr>
          <p:nvPr/>
        </p:nvPicPr>
        <p:blipFill>
          <a:blip r:embed="rId12"/>
          <a:stretch>
            <a:fillRect/>
          </a:stretch>
        </p:blipFill>
        <p:spPr>
          <a:xfrm>
            <a:off x="1536181" y="1427439"/>
            <a:ext cx="9599219" cy="5175952"/>
          </a:xfrm>
          <a:prstGeom prst="rect">
            <a:avLst/>
          </a:prstGeom>
        </p:spPr>
      </p:pic>
      <p:sp>
        <p:nvSpPr>
          <p:cNvPr id="11" name="矩形 10">
            <a:extLst>
              <a:ext uri="{FF2B5EF4-FFF2-40B4-BE49-F238E27FC236}">
                <a16:creationId xmlns:a16="http://schemas.microsoft.com/office/drawing/2014/main" id="{ABBD75D9-F470-48D3-9C61-30EC94A4F9D3}"/>
              </a:ext>
            </a:extLst>
          </p:cNvPr>
          <p:cNvSpPr/>
          <p:nvPr/>
        </p:nvSpPr>
        <p:spPr bwMode="auto">
          <a:xfrm>
            <a:off x="4205194" y="4349921"/>
            <a:ext cx="1117535" cy="68459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205282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7"/>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8"/>
            </p:custDataLst>
          </p:nvPr>
        </p:nvSpPr>
        <p:spPr bwMode="auto">
          <a:xfrm>
            <a:off x="1338263" y="1801517"/>
            <a:ext cx="60673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9"/>
            </p:custDataLst>
          </p:nvPr>
        </p:nvSpPr>
        <p:spPr bwMode="auto">
          <a:xfrm>
            <a:off x="1285272" y="3727295"/>
            <a:ext cx="86998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分工一直相对合理，有过载现象，但合理可控。每个成员工作总时长都在一个标准范围内。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172686" y="1403058"/>
            <a:ext cx="11423112" cy="4220153"/>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0" name="图片 29">
            <a:extLst>
              <a:ext uri="{FF2B5EF4-FFF2-40B4-BE49-F238E27FC236}">
                <a16:creationId xmlns:a16="http://schemas.microsoft.com/office/drawing/2014/main" id="{0A793D5D-145C-4B19-9847-CAF4B7536525}"/>
              </a:ext>
            </a:extLst>
          </p:cNvPr>
          <p:cNvPicPr>
            <a:picLocks noChangeAspect="1"/>
          </p:cNvPicPr>
          <p:nvPr/>
        </p:nvPicPr>
        <p:blipFill>
          <a:blip r:embed="rId9"/>
          <a:stretch>
            <a:fillRect/>
          </a:stretch>
        </p:blipFill>
        <p:spPr>
          <a:xfrm>
            <a:off x="85746" y="881310"/>
            <a:ext cx="3763544" cy="5592696"/>
          </a:xfrm>
          <a:prstGeom prst="rect">
            <a:avLst/>
          </a:prstGeom>
        </p:spPr>
      </p:pic>
      <p:pic>
        <p:nvPicPr>
          <p:cNvPr id="35840" name="图片 35839">
            <a:extLst>
              <a:ext uri="{FF2B5EF4-FFF2-40B4-BE49-F238E27FC236}">
                <a16:creationId xmlns:a16="http://schemas.microsoft.com/office/drawing/2014/main" id="{589F3ABF-C409-4D2F-8C67-D77506AA137B}"/>
              </a:ext>
            </a:extLst>
          </p:cNvPr>
          <p:cNvPicPr>
            <a:picLocks noChangeAspect="1"/>
          </p:cNvPicPr>
          <p:nvPr/>
        </p:nvPicPr>
        <p:blipFill>
          <a:blip r:embed="rId10"/>
          <a:stretch>
            <a:fillRect/>
          </a:stretch>
        </p:blipFill>
        <p:spPr>
          <a:xfrm>
            <a:off x="3849290" y="881310"/>
            <a:ext cx="7983849" cy="5592696"/>
          </a:xfrm>
          <a:prstGeom prst="rect">
            <a:avLst/>
          </a:prstGeom>
        </p:spPr>
      </p:pic>
      <p:sp>
        <p:nvSpPr>
          <p:cNvPr id="35" name="PA_矩形 23">
            <a:extLst>
              <a:ext uri="{FF2B5EF4-FFF2-40B4-BE49-F238E27FC236}">
                <a16:creationId xmlns:a16="http://schemas.microsoft.com/office/drawing/2014/main" id="{EC3DABAD-7B09-4F39-A5F0-5E779ED94AFB}"/>
              </a:ext>
            </a:extLst>
          </p:cNvPr>
          <p:cNvSpPr>
            <a:spLocks noChangeArrowheads="1"/>
          </p:cNvSpPr>
          <p:nvPr>
            <p:custDataLst>
              <p:tags r:id="rId6"/>
            </p:custDataLst>
          </p:nvPr>
        </p:nvSpPr>
        <p:spPr bwMode="auto">
          <a:xfrm>
            <a:off x="7105953" y="1922173"/>
            <a:ext cx="2360020" cy="15068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noProof="0" dirty="0">
                <a:solidFill>
                  <a:srgbClr val="FFFFFF"/>
                </a:solidFill>
                <a:latin typeface="宋体" panose="02010600030101010101" pitchFamily="2" charset="-122"/>
                <a:sym typeface="宋体" panose="02010600030101010101" pitchFamily="2" charset="-122"/>
              </a:rPr>
              <a:t>包含了用例图、用例描述、对话框图以及界面原型展示。</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6" name="图片 5">
            <a:extLst>
              <a:ext uri="{FF2B5EF4-FFF2-40B4-BE49-F238E27FC236}">
                <a16:creationId xmlns:a16="http://schemas.microsoft.com/office/drawing/2014/main" id="{BC1357E9-386C-4D26-8E30-90AB44B8D31C}"/>
              </a:ext>
            </a:extLst>
          </p:cNvPr>
          <p:cNvPicPr>
            <a:picLocks noChangeAspect="1"/>
          </p:cNvPicPr>
          <p:nvPr/>
        </p:nvPicPr>
        <p:blipFill>
          <a:blip r:embed="rId12"/>
          <a:stretch>
            <a:fillRect/>
          </a:stretch>
        </p:blipFill>
        <p:spPr>
          <a:xfrm>
            <a:off x="5656701" y="2533476"/>
            <a:ext cx="5640542" cy="873671"/>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3"/>
          <a:stretch>
            <a:fillRect/>
          </a:stretch>
        </p:blipFill>
        <p:spPr>
          <a:xfrm>
            <a:off x="1122294" y="1302001"/>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安装部署计划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安装部署计划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00B61A18-6070-499C-96FB-3E903C438C35}"/>
              </a:ext>
            </a:extLst>
          </p:cNvPr>
          <p:cNvPicPr>
            <a:picLocks noChangeAspect="1"/>
          </p:cNvPicPr>
          <p:nvPr/>
        </p:nvPicPr>
        <p:blipFill>
          <a:blip r:embed="rId10"/>
          <a:stretch>
            <a:fillRect/>
          </a:stretch>
        </p:blipFill>
        <p:spPr>
          <a:xfrm>
            <a:off x="3309690" y="958912"/>
            <a:ext cx="7763177" cy="5375868"/>
          </a:xfrm>
          <a:prstGeom prst="rect">
            <a:avLst/>
          </a:prstGeom>
        </p:spPr>
      </p:pic>
    </p:spTree>
    <p:extLst>
      <p:ext uri="{BB962C8B-B14F-4D97-AF65-F5344CB8AC3E}">
        <p14:creationId xmlns:p14="http://schemas.microsoft.com/office/powerpoint/2010/main" val="3386911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E82D8AC-ADD1-4A2F-87E6-EAE153FD41AC}"/>
              </a:ext>
            </a:extLst>
          </p:cNvPr>
          <p:cNvPicPr>
            <a:picLocks noChangeAspect="1"/>
          </p:cNvPicPr>
          <p:nvPr/>
        </p:nvPicPr>
        <p:blipFill>
          <a:blip r:embed="rId10"/>
          <a:stretch>
            <a:fillRect/>
          </a:stretch>
        </p:blipFill>
        <p:spPr>
          <a:xfrm>
            <a:off x="3089433" y="949681"/>
            <a:ext cx="8812277" cy="5566673"/>
          </a:xfrm>
          <a:prstGeom prst="rect">
            <a:avLst/>
          </a:prstGeom>
        </p:spPr>
      </p:pic>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设计说明</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90" y="679623"/>
            <a:ext cx="3121126"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940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软件概要设计说明</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618738B2-7D3A-4B91-AE22-E882B4CC453E}"/>
              </a:ext>
            </a:extLst>
          </p:cNvPr>
          <p:cNvPicPr>
            <a:picLocks noChangeAspect="1"/>
          </p:cNvPicPr>
          <p:nvPr/>
        </p:nvPicPr>
        <p:blipFill>
          <a:blip r:embed="rId10"/>
          <a:stretch>
            <a:fillRect/>
          </a:stretch>
        </p:blipFill>
        <p:spPr>
          <a:xfrm>
            <a:off x="3775395" y="1502229"/>
            <a:ext cx="7602561" cy="5151105"/>
          </a:xfrm>
          <a:prstGeom prst="rect">
            <a:avLst/>
          </a:prstGeom>
        </p:spPr>
      </p:pic>
    </p:spTree>
    <p:extLst>
      <p:ext uri="{BB962C8B-B14F-4D97-AF65-F5344CB8AC3E}">
        <p14:creationId xmlns:p14="http://schemas.microsoft.com/office/powerpoint/2010/main" val="1027127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8"/>
            <a:ext cx="3706643" cy="2163989"/>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的角色管理整个团队的工作进展，这让我意识到项目经理不仅要了解项目进程的每一个细节，而且也要考虑到团队合作高效性，团队风险等诸多因素。这样的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3832</TotalTime>
  <Words>5448</Words>
  <Application>Microsoft Office PowerPoint</Application>
  <PresentationFormat>宽屏</PresentationFormat>
  <Paragraphs>802</Paragraphs>
  <Slides>91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91</vt:i4>
      </vt:variant>
    </vt:vector>
  </HeadingPairs>
  <TitlesOfParts>
    <vt:vector size="10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443</cp:revision>
  <dcterms:created xsi:type="dcterms:W3CDTF">2016-08-30T15:41:43Z</dcterms:created>
  <dcterms:modified xsi:type="dcterms:W3CDTF">2021-07-01T07:34:40Z</dcterms:modified>
</cp:coreProperties>
</file>